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9" r:id="rId1"/>
  </p:sldMasterIdLst>
  <p:sldIdLst>
    <p:sldId id="258" r:id="rId2"/>
    <p:sldId id="256" r:id="rId3"/>
    <p:sldId id="267" r:id="rId4"/>
    <p:sldId id="268" r:id="rId5"/>
    <p:sldId id="269" r:id="rId6"/>
    <p:sldId id="270" r:id="rId7"/>
    <p:sldId id="259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816" y="-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58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794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554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87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519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11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33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528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9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18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34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01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58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2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72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45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96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8AE2128-F5D2-4372-8BB7-AA5E8224A34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573B24D-4FC6-46A4-95C9-CF99CC1B8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90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3" r:id="rId14"/>
    <p:sldLayoutId id="2147484134" r:id="rId15"/>
    <p:sldLayoutId id="2147484135" r:id="rId16"/>
    <p:sldLayoutId id="214748413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900" y="337120"/>
            <a:ext cx="10490200" cy="3378925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ДЕЯТЕЛЬНОСТЬ</a:t>
            </a:r>
            <a:br>
              <a:rPr lang="ru-RU" sz="4000" b="1" dirty="0">
                <a:solidFill>
                  <a:schemeClr val="tx1"/>
                </a:solidFill>
              </a:rPr>
            </a:br>
            <a:br>
              <a:rPr lang="ru-RU" sz="4000" dirty="0">
                <a:solidFill>
                  <a:schemeClr val="tx1"/>
                </a:solidFill>
              </a:rPr>
            </a:b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теме</a:t>
            </a:r>
            <a:br>
              <a:rPr lang="ru-RU" sz="4000" dirty="0">
                <a:solidFill>
                  <a:schemeClr val="tx1"/>
                </a:solidFill>
              </a:rPr>
            </a:br>
            <a:r>
              <a:rPr lang="ru-RU" sz="3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Mangal" panose="02040503050203030202" pitchFamily="18" charset="0"/>
              </a:rPr>
              <a:t>Создание видео-инструкций по сборке "Робота-манипулятора" и анимация его работы в Autodesk </a:t>
            </a:r>
            <a:r>
              <a:rPr lang="ru-RU" sz="3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Mangal" panose="02040503050203030202" pitchFamily="18" charset="0"/>
              </a:rPr>
              <a:t>Inventor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82540" y="3975717"/>
            <a:ext cx="5152720" cy="1997644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студенты: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Т.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А.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Недосекина Группа 181-325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А.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И.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Мурашкина Группа 181-325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Куратор проекта: И. С. Лаврененко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03B85-C894-490B-AAE0-A75F7664BA20}"/>
              </a:ext>
            </a:extLst>
          </p:cNvPr>
          <p:cNvSpPr txBox="1"/>
          <p:nvPr/>
        </p:nvSpPr>
        <p:spPr>
          <a:xfrm>
            <a:off x="5385305" y="6228492"/>
            <a:ext cx="1421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г.</a:t>
            </a:r>
          </a:p>
        </p:txBody>
      </p:sp>
    </p:spTree>
    <p:extLst>
      <p:ext uri="{BB962C8B-B14F-4D97-AF65-F5344CB8AC3E}">
        <p14:creationId xmlns:p14="http://schemas.microsoft.com/office/powerpoint/2010/main" val="407178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5113" y="-3183629"/>
            <a:ext cx="9144000" cy="23876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50" y="744241"/>
            <a:ext cx="9728235" cy="5245768"/>
          </a:xfrm>
        </p:spPr>
        <p:txBody>
          <a:bodyPr>
            <a:normAutofit/>
          </a:bodyPr>
          <a:lstStyle/>
          <a:p>
            <a:pPr algn="l">
              <a:spcAft>
                <a:spcPts val="120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анимации робота манипулятора и </a:t>
            </a:r>
            <a:r>
              <a:rPr lang="ru-RU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видео-инструкций по сборке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ru-RU" sz="3200" dirty="0"/>
              <a:t> </a:t>
            </a:r>
          </a:p>
          <a:p>
            <a:pPr algn="l"/>
            <a:r>
              <a:rPr lang="ru-RU" sz="3200" b="1" dirty="0">
                <a:effectLst/>
              </a:rPr>
              <a:t>Задачи: 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ru-RU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Собрать робота манипулятора в </a:t>
            </a:r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Autodesk Inventor</a:t>
            </a:r>
            <a:r>
              <a:rPr lang="ru-RU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ru-RU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Записать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видео-инструкции</a:t>
            </a:r>
            <a:r>
              <a:rPr lang="ru-RU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по сборке робота.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ru-RU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Сделать анимацию</a:t>
            </a:r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устройства и работы робота.</a:t>
            </a:r>
          </a:p>
        </p:txBody>
      </p:sp>
    </p:spTree>
    <p:extLst>
      <p:ext uri="{BB962C8B-B14F-4D97-AF65-F5344CB8AC3E}">
        <p14:creationId xmlns:p14="http://schemas.microsoft.com/office/powerpoint/2010/main" val="258348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36633" y="497150"/>
            <a:ext cx="3862392" cy="2882803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прошлом семестре мы собрали редуктор и сделали анимацию его работы и устройства.  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70479AA-35E4-4415-8C01-AF6422F18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5336" y="146482"/>
            <a:ext cx="3712221" cy="342177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F370F4-696A-483D-8A48-37B9FB4B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68" y="3145698"/>
            <a:ext cx="3535511" cy="30553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CE2C917-5633-4606-879A-8B3508873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336" y="3736411"/>
            <a:ext cx="3712221" cy="29751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9DCA73-1F09-414E-A597-C8B5E11DE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868" y="732971"/>
            <a:ext cx="2903945" cy="22528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1C168B-6F0E-4A05-9E2B-65D29C70E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3" y="2779225"/>
            <a:ext cx="3862392" cy="34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6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04478" y="921390"/>
            <a:ext cx="5232117" cy="191790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этом семестре мы собирали </a:t>
            </a:r>
            <a:r>
              <a:rPr lang="ru-RU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робота-манипулятора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создавали его анимацию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FC9185-5C28-4554-9139-B1FC1CA1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907" y="3429000"/>
            <a:ext cx="5859261" cy="32658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47ADFF-D4F1-4E82-ACF6-93F85CF4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2" y="115081"/>
            <a:ext cx="5859261" cy="54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3655" y="293315"/>
            <a:ext cx="5104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Помимо самой анимации мы сделали видео-инструкции, где пошагово разобрали создание анимации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8D374-0998-4202-9CB8-9F9C4042FA95}"/>
              </a:ext>
            </a:extLst>
          </p:cNvPr>
          <p:cNvSpPr txBox="1"/>
          <p:nvPr/>
        </p:nvSpPr>
        <p:spPr>
          <a:xfrm>
            <a:off x="6914188" y="293315"/>
            <a:ext cx="48566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Также сделали разлёт деталей робота и видео-инструкции по его созданию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FC9AC4-91C3-4FC8-9AAD-22DC299E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067" y="1857013"/>
            <a:ext cx="3624316" cy="22656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65C0D9-0909-4DDE-946C-78D8E33B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879" y="4122703"/>
            <a:ext cx="4835122" cy="27352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BBF874-6BEC-41F8-A7B2-CBBE1E55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0" y="2109197"/>
            <a:ext cx="5502128" cy="408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3099" y="433106"/>
            <a:ext cx="439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Видео-инструкции по сборке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40652B-1D8D-4253-9C61-ED5F0D2E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5" y="172470"/>
            <a:ext cx="5748708" cy="29219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4A49CE-58CE-4FC7-9CF3-0189D099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29" y="2228295"/>
            <a:ext cx="5862964" cy="39683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0621F2-3039-47FF-89FA-3BCD0FA1E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65" y="3334496"/>
            <a:ext cx="5748708" cy="33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0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3298" y="72387"/>
            <a:ext cx="5339398" cy="900118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tx2"/>
                </a:solidFill>
              </a:rPr>
              <a:t>Заключение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9765" y="972505"/>
            <a:ext cx="10152470" cy="12106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Созданы видео-инструкции по сборке робота манипулятора, записана анимация работы робота.</a:t>
            </a:r>
          </a:p>
          <a:p>
            <a:pPr marL="0" indent="0">
              <a:buNone/>
            </a:pPr>
            <a:endParaRPr lang="ru-RU" sz="4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RU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9383E1-E405-49FD-82D7-42FD90E33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38" y="2204273"/>
            <a:ext cx="8784364" cy="49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3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378</TotalTime>
  <Words>147</Words>
  <Application>Microsoft Office PowerPoint</Application>
  <PresentationFormat>Широкоэкранный</PresentationFormat>
  <Paragraphs>20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Calisto MT</vt:lpstr>
      <vt:lpstr>Times New Roman</vt:lpstr>
      <vt:lpstr>Wingdings 2</vt:lpstr>
      <vt:lpstr>Сланец</vt:lpstr>
      <vt:lpstr>ПРОЕКТНАЯ ДЕЯТЕЛЬНОСТЬ  по теме Создание видео-инструкций по сборке "Робота-манипулятора" и анимация его работы в Autodesk Inventor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ДЕЯТЕЛЬНОСТЬ   по теме   Разработка анимации и электронных моделей редукторов для онлайн курса деталей машин</dc:title>
  <dc:creator>RePack by Diakov</dc:creator>
  <cp:lastModifiedBy>Murashkina Anna</cp:lastModifiedBy>
  <cp:revision>27</cp:revision>
  <dcterms:created xsi:type="dcterms:W3CDTF">2020-01-28T18:54:25Z</dcterms:created>
  <dcterms:modified xsi:type="dcterms:W3CDTF">2021-01-22T01:29:29Z</dcterms:modified>
</cp:coreProperties>
</file>